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55" r:id="rId7"/>
    <p:sldId id="1145" r:id="rId8"/>
    <p:sldId id="1146" r:id="rId9"/>
    <p:sldId id="1156" r:id="rId10"/>
    <p:sldId id="115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30" y="1196752"/>
            <a:ext cx="11388207" cy="253707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879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烦恼树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故事培养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情绪管理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学会区分工作与家庭情绪空间。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家庭观念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理解保护家人免受负面情绪影响的责任。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积极心态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认识时间对烦恼的消解作用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82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630" y="1186660"/>
            <a:ext cx="2361475" cy="4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30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讲述了一个人通过一棵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烦恼树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来将工作与家庭生活分开的故事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展现了他积极面对工作困难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同时珍惜与家人相处时光的生活态度。文章强调了工作与生活的界限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以及保持乐观心态的重要性。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05" y="848435"/>
            <a:ext cx="10667203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hired a man to repair my old farmhouse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met many difficulties on his first day on the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flat tire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漏气的车胎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him lose an hour of work, his electric tool didn’t work, and now his old truck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货车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refused to 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I drove him home, he sat in silence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arrived, he invited me to meet the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walked towards the front door, he stopped at a small tree, touching the branches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both hands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opening the door, he had an amazing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 and hugged his two small children and then gave his wife a kiss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Afterward, he walked to my car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passed the tree, and I asked him about what I had seen him do earlier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that’s my trouble tree,” he replied, “I know I have trouble in working, but one thing is for sure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trouble doesn’t belong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 with my wife and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just hang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 the tree every night when I come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in the next morning, I pick it up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“Funny thing is,” he smiled, “when I come out in the morning to pick it up, there isn’t nearly as much as I remember hanging up the night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man sat in silence in my car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know what to say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want to speak to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thinking something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unhappy with the difficulties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细节理解题。根据第一段的描述可知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这个人在工作中遇到很多不顺利的事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所以在车里沉默不语。故选项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他对遇到的困难感到不高兴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186" y="14964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609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man got home, he did the following EXCEPT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angry with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 to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Hugging his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Kissing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1390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细节理解题。根据文章中的描述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这个人到家后拥抱了他的孩子（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亲吻了他的妻子（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并提到了他的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烦恼树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暗示他在家表现出的是积极、和善的一面（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）。而文章并未提及他对家人发脾气（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5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trouble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268760"/>
            <a:ext cx="3973037" cy="4539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6330" y="13111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代词指代题。在第三段中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 just hang it up in the tree every night when I come home”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come out in the morning to pick it up”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两句中。根据上下文可知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显然是指前面提到的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“trouble”,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即烦恼。故选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when the man came to pick up his trouble next morning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became sad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 was gone completely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less trouble than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 much more than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come out in the morning to pick it up, there isn’t nearly as much as I remember hanging up the night before”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当他第二天早上来取下烦恼时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发现烦恼似乎比他前一天晚上挂上去的要少。因此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他的烦恼比以前少了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的说法是正确的。文章并未提到他再次变得悲伤（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烦恼完全消失（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或者比以前更加担忧（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1268760"/>
            <a:ext cx="11485848" cy="2792239"/>
          </a:xfrm>
          <a:ln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本文解题关键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情感线索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工人沉默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与回家后的转变形成对比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的心理调节作用。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细节排除法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题通过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hugged/kissed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指代还原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指代上文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trouble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需结合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hang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up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动作理解。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116379"/>
            <a:ext cx="1542857" cy="304762"/>
          </a:xfrm>
          <a:prstGeom prst="rect">
            <a:avLst/>
          </a:prstGeom>
        </p:spPr>
      </p:pic>
      <p:pic>
        <p:nvPicPr>
          <p:cNvPr id="4" name="技巧点拨-7H.eps" descr="id:2147488204;FounderCES"/>
          <p:cNvPicPr/>
          <p:nvPr/>
        </p:nvPicPr>
        <p:blipFill rotWithShape="1">
          <a:blip r:embed="rId3"/>
          <a:srcRect t="-7205" r="76405" b="91701"/>
          <a:stretch/>
        </p:blipFill>
        <p:spPr>
          <a:xfrm>
            <a:off x="622598" y="845077"/>
            <a:ext cx="172819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9517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650</Words>
  <Application>Microsoft Office PowerPoint</Application>
  <PresentationFormat>自定义</PresentationFormat>
  <Paragraphs>40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